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C51"/>
    <a:srgbClr val="D93D36"/>
    <a:srgbClr val="4BA15F"/>
    <a:srgbClr val="FFAA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570" autoAdjust="0"/>
  </p:normalViewPr>
  <p:slideViewPr>
    <p:cSldViewPr snapToGrid="0" snapToObjects="1">
      <p:cViewPr>
        <p:scale>
          <a:sx n="103" d="100"/>
          <a:sy n="103" d="100"/>
        </p:scale>
        <p:origin x="-1888" y="-12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29200" y="3486150"/>
            <a:ext cx="3845412" cy="363176"/>
          </a:xfrm>
          <a:solidFill>
            <a:srgbClr val="C00000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27432" rIns="91440" bIns="27432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2000" spc="-150" dirty="0">
                <a:solidFill>
                  <a:schemeClr val="lt1"/>
                </a:solidFill>
                <a:latin typeface="Segoe UI Light" pitchFamily="34" charset="0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5601" y="2845773"/>
            <a:ext cx="8080161" cy="677108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5760" tIns="0" rIns="36576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4400" spc="-300" dirty="0">
                <a:solidFill>
                  <a:schemeClr val="tx1"/>
                </a:solidFill>
                <a:latin typeface="Segoe UI Light" pitchFamily="34" charset="0"/>
                <a:ea typeface="+mn-ea"/>
                <a:cs typeface="Segoe UI Light" pitchFamily="34" charset="0"/>
              </a:defRPr>
            </a:lvl1pPr>
          </a:lstStyle>
          <a:p>
            <a:pPr marL="0" lvl="0" algn="r"/>
            <a:r>
              <a:rPr lang="en-US" dirty="0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03447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14425"/>
            <a:ext cx="4267200" cy="35147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4425"/>
            <a:ext cx="4267200" cy="35147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78309"/>
            <a:ext cx="6972486" cy="769441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74320" tIns="0" rIns="274320" bIns="9144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dirty="0">
                <a:solidFill>
                  <a:schemeClr val="tx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74109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8686800" cy="857250"/>
          </a:xfrm>
        </p:spPr>
        <p:txBody>
          <a:bodyPr vert="horz" lIns="91440" tIns="0" rIns="91440" bIns="0" rtlCol="0" anchor="ctr">
            <a:normAutofit/>
          </a:bodyPr>
          <a:lstStyle>
            <a:lvl1pPr>
              <a:defRPr lang="en-AU"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8686800" cy="339447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740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28600" y="205979"/>
            <a:ext cx="8686800" cy="857250"/>
          </a:xfrm>
          <a:prstGeom prst="rect">
            <a:avLst/>
          </a:prstGeom>
          <a:solidFill>
            <a:srgbClr val="2F3037"/>
          </a:solidFill>
        </p:spPr>
        <p:txBody>
          <a:bodyPr vert="horz" lIns="91440" tIns="0" rIns="91440" bIns="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AU" sz="4400" kern="1200" spc="-300">
                <a:solidFill>
                  <a:schemeClr val="tx1"/>
                </a:solidFill>
                <a:latin typeface="Segoe UI Semibold" pitchFamily="34" charset="0"/>
                <a:ea typeface="+mj-ea"/>
                <a:cs typeface="Segoe UI Semibold" pitchFamily="34" charset="0"/>
              </a:defRPr>
            </a:lvl1pPr>
          </a:lstStyle>
          <a:p>
            <a:pPr algn="l"/>
            <a:r>
              <a:rPr lang="en-AU" dirty="0" smtClean="0">
                <a:solidFill>
                  <a:schemeClr val="bg1"/>
                </a:solidFill>
              </a:rPr>
              <a:t>Click to edit Master title style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8686800" cy="3394472"/>
          </a:xfr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2150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5867400" cy="857250"/>
          </a:xfrm>
        </p:spPr>
        <p:txBody>
          <a:bodyPr vert="horz" lIns="91440" tIns="0" rIns="91440" bIns="0" rtlCol="0" anchor="ctr">
            <a:noAutofit/>
          </a:bodyPr>
          <a:lstStyle>
            <a:lvl1pPr>
              <a:defRPr lang="en-AU" sz="4000"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5867400" cy="339447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2264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5867400" cy="339447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5867400" cy="841771"/>
          </a:xfrm>
          <a:solidFill>
            <a:srgbClr val="2F3037"/>
          </a:solidFill>
        </p:spPr>
        <p:txBody>
          <a:bodyPr vert="horz" lIns="91440" tIns="0" rIns="91440" bIns="0" rtlCol="0" anchor="ctr">
            <a:normAutofit/>
          </a:bodyPr>
          <a:lstStyle>
            <a:lvl1pPr>
              <a:defRPr lang="en-AU" sz="4000" spc="-300">
                <a:solidFill>
                  <a:schemeClr val="bg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7622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8686800" cy="841771"/>
          </a:xfrm>
        </p:spPr>
        <p:txBody>
          <a:bodyPr vert="horz" lIns="91440" tIns="0" rIns="91440" bIns="0" rtlCol="0" anchor="ctr">
            <a:normAutofit/>
          </a:bodyPr>
          <a:lstStyle>
            <a:lvl1pPr>
              <a:defRPr lang="en-AU"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28750"/>
            <a:ext cx="8686800" cy="316587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1059418"/>
            <a:ext cx="8686800" cy="369332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AU" sz="1800" spc="-150" dirty="0">
                <a:solidFill>
                  <a:srgbClr val="ED4037"/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180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228600" y="1428750"/>
            <a:ext cx="8686800" cy="3200400"/>
          </a:xfr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8686800" cy="841771"/>
          </a:xfrm>
          <a:solidFill>
            <a:srgbClr val="2F3037"/>
          </a:solidFill>
        </p:spPr>
        <p:txBody>
          <a:bodyPr vert="horz" lIns="91440" tIns="0" rIns="91440" bIns="0" rtlCol="0" anchor="ctr">
            <a:normAutofit/>
          </a:bodyPr>
          <a:lstStyle>
            <a:lvl1pPr>
              <a:defRPr lang="en-AU" spc="-300">
                <a:solidFill>
                  <a:schemeClr val="bg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1047750"/>
            <a:ext cx="8686800" cy="369332"/>
          </a:xfrm>
          <a:solidFill>
            <a:srgbClr val="97999B"/>
          </a:solidFill>
        </p:spPr>
        <p:txBody>
          <a:bodyPr wrap="square" rtlCol="0">
            <a:spAutoFit/>
          </a:bodyPr>
          <a:lstStyle>
            <a:lvl1pPr marL="0" indent="0">
              <a:buNone/>
              <a:defRPr lang="en-AU" sz="1800" spc="-150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/>
            <a:r>
              <a:rPr lang="en-US" dirty="0" smtClean="0"/>
              <a:t>CLICK TO EDIT MASTER TEXT STYLES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9094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5867400" cy="857250"/>
          </a:xfrm>
        </p:spPr>
        <p:txBody>
          <a:bodyPr vert="horz" lIns="91440" tIns="0" rIns="91440" bIns="0" rtlCol="0" anchor="ctr">
            <a:noAutofit/>
          </a:bodyPr>
          <a:lstStyle>
            <a:lvl1pPr>
              <a:defRPr lang="en-AU" sz="4000"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428750"/>
            <a:ext cx="5867400" cy="32004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1065681"/>
            <a:ext cx="5867400" cy="369332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AU" sz="1800" spc="-150" dirty="0">
                <a:solidFill>
                  <a:srgbClr val="ED4037"/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/>
            <a:r>
              <a:rPr lang="en-US" dirty="0" smtClean="0"/>
              <a:t>CLICK TO EDIT MASTER TEXT STYLES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1046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228600" y="1428750"/>
            <a:ext cx="5867400" cy="3200400"/>
          </a:xfr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5867400" cy="841771"/>
          </a:xfrm>
          <a:solidFill>
            <a:srgbClr val="2F3037"/>
          </a:solidFill>
        </p:spPr>
        <p:txBody>
          <a:bodyPr vert="horz" lIns="91440" tIns="0" rIns="91440" bIns="0" rtlCol="0" anchor="ctr">
            <a:normAutofit/>
          </a:bodyPr>
          <a:lstStyle>
            <a:lvl1pPr>
              <a:defRPr lang="en-AU" sz="4000" spc="-300">
                <a:solidFill>
                  <a:schemeClr val="bg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1047750"/>
            <a:ext cx="5867400" cy="369332"/>
          </a:xfrm>
          <a:solidFill>
            <a:srgbClr val="97999B"/>
          </a:solidFill>
        </p:spPr>
        <p:txBody>
          <a:bodyPr wrap="square" rtlCol="0">
            <a:spAutoFit/>
          </a:bodyPr>
          <a:lstStyle>
            <a:lvl1pPr marL="0" indent="0">
              <a:buNone/>
              <a:defRPr lang="en-AU" sz="1800" spc="-150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/>
            <a:r>
              <a:rPr lang="en-US" dirty="0" smtClean="0"/>
              <a:t>CLICK TO EDIT MASTER TEXT STYLES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96471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8686800" cy="857250"/>
          </a:xfrm>
        </p:spPr>
        <p:txBody>
          <a:bodyPr vert="horz" lIns="91440" tIns="0" rIns="91440" bIns="0" rtlCol="0" anchor="ctr">
            <a:normAutofit/>
          </a:bodyPr>
          <a:lstStyle>
            <a:lvl1pPr>
              <a:defRPr lang="en-AU"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14425"/>
            <a:ext cx="4267200" cy="35147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4425"/>
            <a:ext cx="4267200" cy="35147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7081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29200" y="3486150"/>
            <a:ext cx="3845412" cy="363176"/>
          </a:xfrm>
          <a:solidFill>
            <a:srgbClr val="C00000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27432" rIns="91440" bIns="27432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2000" spc="-150" dirty="0">
                <a:solidFill>
                  <a:schemeClr val="lt1"/>
                </a:solidFill>
                <a:latin typeface="Segoe UI Light" pitchFamily="34" charset="0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5601" y="2845773"/>
            <a:ext cx="8080161" cy="677108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5760" tIns="0" rIns="36576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4400" spc="-300" dirty="0">
                <a:solidFill>
                  <a:schemeClr val="tx1"/>
                </a:solidFill>
                <a:latin typeface="Segoe UI Light" pitchFamily="34" charset="0"/>
                <a:ea typeface="+mn-ea"/>
                <a:cs typeface="Segoe UI Light" pitchFamily="34" charset="0"/>
              </a:defRPr>
            </a:lvl1pPr>
          </a:lstStyle>
          <a:p>
            <a:pPr marL="0" lvl="0" algn="r"/>
            <a:r>
              <a:rPr lang="en-US" dirty="0" smtClean="0"/>
              <a:t>CLICK TO EDIT MASTER TITLE STYLE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5" y="10396"/>
            <a:ext cx="2141449" cy="1113553"/>
          </a:xfrm>
          <a:prstGeom prst="rect">
            <a:avLst/>
          </a:prstGeom>
          <a:effectLst>
            <a:glow rad="76200">
              <a:schemeClr val="tx1">
                <a:alpha val="5000"/>
              </a:schemeClr>
            </a:glo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19922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14425"/>
            <a:ext cx="4267200" cy="35147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4425"/>
            <a:ext cx="4267200" cy="35147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228600" y="205979"/>
            <a:ext cx="8686800" cy="857250"/>
          </a:xfrm>
          <a:prstGeom prst="rect">
            <a:avLst/>
          </a:prstGeom>
          <a:solidFill>
            <a:srgbClr val="2F3037"/>
          </a:solidFill>
        </p:spPr>
        <p:txBody>
          <a:bodyPr vert="horz" lIns="91440" tIns="0" rIns="91440" bIns="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AU" sz="4400" kern="1200" spc="-300">
                <a:solidFill>
                  <a:schemeClr val="tx1"/>
                </a:solidFill>
                <a:latin typeface="Segoe UI Semibold" pitchFamily="34" charset="0"/>
                <a:ea typeface="+mj-ea"/>
                <a:cs typeface="Segoe UI Semibold" pitchFamily="34" charset="0"/>
              </a:defRPr>
            </a:lvl1pPr>
          </a:lstStyle>
          <a:p>
            <a:pPr algn="l"/>
            <a:r>
              <a:rPr lang="en-AU" dirty="0" smtClean="0">
                <a:solidFill>
                  <a:schemeClr val="bg1"/>
                </a:solidFill>
              </a:rPr>
              <a:t>Click to edit Master title style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16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5867400" cy="857250"/>
          </a:xfrm>
        </p:spPr>
        <p:txBody>
          <a:bodyPr vert="horz" lIns="91440" tIns="0" rIns="91440" bIns="0" rtlCol="0" anchor="ctr">
            <a:noAutofit/>
          </a:bodyPr>
          <a:lstStyle>
            <a:lvl1pPr>
              <a:defRPr lang="en-AU" sz="4000"/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3582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5867400" cy="841771"/>
          </a:xfrm>
          <a:solidFill>
            <a:srgbClr val="2F3037"/>
          </a:solidFill>
        </p:spPr>
        <p:txBody>
          <a:bodyPr vert="horz" lIns="91440" tIns="0" rIns="91440" bIns="0" rtlCol="0" anchor="ctr">
            <a:normAutofit/>
          </a:bodyPr>
          <a:lstStyle>
            <a:lvl1pPr>
              <a:defRPr lang="en-AU" sz="4000" spc="-300">
                <a:solidFill>
                  <a:schemeClr val="bg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9317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5867400" cy="857250"/>
          </a:xfrm>
        </p:spPr>
        <p:txBody>
          <a:bodyPr vert="horz" lIns="91440" tIns="0" rIns="91440" bIns="0" rtlCol="0" anchor="ctr">
            <a:noAutofit/>
          </a:bodyPr>
          <a:lstStyle>
            <a:lvl1pPr>
              <a:defRPr lang="en-AU" sz="4000"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1062166"/>
            <a:ext cx="5867400" cy="369332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AU" sz="1800" spc="-150" dirty="0">
                <a:solidFill>
                  <a:srgbClr val="97999B"/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5211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5867400" cy="841771"/>
          </a:xfrm>
          <a:solidFill>
            <a:srgbClr val="2F3037"/>
          </a:solidFill>
        </p:spPr>
        <p:txBody>
          <a:bodyPr vert="horz" lIns="91440" tIns="0" rIns="91440" bIns="0" rtlCol="0" anchor="ctr">
            <a:normAutofit/>
          </a:bodyPr>
          <a:lstStyle>
            <a:lvl1pPr>
              <a:defRPr lang="en-AU" sz="4000" spc="-300">
                <a:solidFill>
                  <a:schemeClr val="bg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1047750"/>
            <a:ext cx="5867400" cy="369332"/>
          </a:xfrm>
          <a:solidFill>
            <a:srgbClr val="97999B"/>
          </a:solidFill>
        </p:spPr>
        <p:txBody>
          <a:bodyPr wrap="square" rtlCol="0">
            <a:spAutoFit/>
          </a:bodyPr>
          <a:lstStyle>
            <a:lvl1pPr marL="0" indent="0">
              <a:buNone/>
              <a:defRPr lang="en-AU" sz="1800" spc="-150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/>
            <a:r>
              <a:rPr lang="en-US" dirty="0" smtClean="0"/>
              <a:t>CLICK TO EDIT MASTER TEXT STYLES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88549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8686800" cy="857250"/>
          </a:xfrm>
        </p:spPr>
        <p:txBody>
          <a:bodyPr/>
          <a:lstStyle>
            <a:lvl1pPr algn="l">
              <a:defRPr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0174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8686800" cy="841771"/>
          </a:xfrm>
          <a:solidFill>
            <a:srgbClr val="2F3037"/>
          </a:solidFill>
        </p:spPr>
        <p:txBody>
          <a:bodyPr vert="horz" lIns="91440" tIns="0" rIns="91440" bIns="0" rtlCol="0" anchor="ctr">
            <a:normAutofit/>
          </a:bodyPr>
          <a:lstStyle>
            <a:lvl1pPr>
              <a:defRPr lang="en-AU" spc="-300">
                <a:solidFill>
                  <a:schemeClr val="bg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6838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8686800" cy="857250"/>
          </a:xfrm>
        </p:spPr>
        <p:txBody>
          <a:bodyPr/>
          <a:lstStyle>
            <a:lvl1pPr algn="l">
              <a:defRPr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16" name="Content Placeholder 14"/>
          <p:cNvSpPr>
            <a:spLocks noGrp="1"/>
          </p:cNvSpPr>
          <p:nvPr>
            <p:ph sz="half" idx="2"/>
          </p:nvPr>
        </p:nvSpPr>
        <p:spPr>
          <a:xfrm>
            <a:off x="228600" y="1504950"/>
            <a:ext cx="4268788" cy="3089672"/>
          </a:xfrm>
          <a:noFill/>
          <a:ln w="6350">
            <a:noFill/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>
          <a:xfrm>
            <a:off x="4645027" y="1504950"/>
            <a:ext cx="4270373" cy="3089672"/>
          </a:xfrm>
          <a:noFill/>
          <a:ln w="6350">
            <a:noFill/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123950"/>
            <a:ext cx="4267200" cy="381000"/>
          </a:xfrm>
          <a:noFill/>
        </p:spPr>
        <p:txBody>
          <a:bodyPr vert="horz" wrap="square" lIns="91440" tIns="45720" rIns="91440" bIns="45720" rtlCol="0">
            <a:spAutoFit/>
          </a:bodyPr>
          <a:lstStyle>
            <a:lvl1pPr>
              <a:defRPr lang="en-AU" sz="1800" dirty="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4648200" y="1123950"/>
            <a:ext cx="4267200" cy="381000"/>
          </a:xfrm>
          <a:noFill/>
        </p:spPr>
        <p:txBody>
          <a:bodyPr vert="horz" wrap="square" lIns="91440" tIns="45720" rIns="91440" bIns="45720" rtlCol="0">
            <a:spAutoFit/>
          </a:bodyPr>
          <a:lstStyle>
            <a:lvl1pPr>
              <a:defRPr lang="en-AU" sz="1800" dirty="0">
                <a:solidFill>
                  <a:schemeClr val="bg1">
                    <a:lumMod val="50000"/>
                  </a:schemeClr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05446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4"/>
          <p:cNvSpPr>
            <a:spLocks noGrp="1"/>
          </p:cNvSpPr>
          <p:nvPr>
            <p:ph sz="half" idx="2"/>
          </p:nvPr>
        </p:nvSpPr>
        <p:spPr>
          <a:xfrm>
            <a:off x="228600" y="1504950"/>
            <a:ext cx="4268788" cy="3089672"/>
          </a:xfr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0" name="Content Placeholder 16"/>
          <p:cNvSpPr>
            <a:spLocks noGrp="1"/>
          </p:cNvSpPr>
          <p:nvPr>
            <p:ph sz="quarter" idx="4"/>
          </p:nvPr>
        </p:nvSpPr>
        <p:spPr>
          <a:xfrm>
            <a:off x="4645027" y="1504950"/>
            <a:ext cx="4270373" cy="3089672"/>
          </a:xfr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8686800" cy="841771"/>
          </a:xfrm>
          <a:solidFill>
            <a:srgbClr val="2F3037"/>
          </a:solidFill>
        </p:spPr>
        <p:txBody>
          <a:bodyPr vert="horz" lIns="91440" tIns="0" rIns="91440" bIns="0" rtlCol="0" anchor="ctr">
            <a:normAutofit/>
          </a:bodyPr>
          <a:lstStyle>
            <a:lvl1pPr>
              <a:defRPr lang="en-AU" spc="-300">
                <a:solidFill>
                  <a:schemeClr val="bg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123950"/>
            <a:ext cx="4267200" cy="381000"/>
          </a:xfrm>
          <a:solidFill>
            <a:srgbClr val="97999B"/>
          </a:solidFill>
        </p:spPr>
        <p:txBody>
          <a:bodyPr vert="horz" wrap="square" lIns="91440" tIns="45720" rIns="91440" bIns="45720" rtlCol="0">
            <a:spAutoFit/>
          </a:bodyPr>
          <a:lstStyle>
            <a:lvl1pPr>
              <a:defRPr lang="en-AU" sz="1800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</a:t>
            </a:r>
            <a:endParaRPr lang="en-AU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648200" y="1123950"/>
            <a:ext cx="4267200" cy="381000"/>
          </a:xfrm>
          <a:solidFill>
            <a:srgbClr val="97999B"/>
          </a:solidFill>
        </p:spPr>
        <p:txBody>
          <a:bodyPr vert="horz" wrap="square" lIns="91440" tIns="45720" rIns="91440" bIns="45720" rtlCol="0">
            <a:spAutoFit/>
          </a:bodyPr>
          <a:lstStyle>
            <a:lvl1pPr>
              <a:defRPr lang="en-AU" sz="1800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ea typeface="+mj-ea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6288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340350" cy="438983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sz="2800" spc="-150" dirty="0">
                <a:latin typeface="Segoe UI" pitchFamily="34" charset="0"/>
                <a:cs typeface="Segoe UI" pitchFamily="34" charset="0"/>
              </a:defRPr>
            </a:lvl1pPr>
          </a:lstStyle>
          <a:p>
            <a:pPr marL="0" lvl="0" indent="0">
              <a:spcBef>
                <a:spcPts val="1200"/>
              </a:spcBef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76326"/>
            <a:ext cx="3276600" cy="3518297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sz="2400" spc="-150" dirty="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09550"/>
            <a:ext cx="3276600" cy="838200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latin typeface="Segoe UI Light" pitchFamily="34" charset="0"/>
                <a:cs typeface="Segoe UI Light" pitchFamily="34" charset="0"/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6683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29200" y="3486150"/>
            <a:ext cx="3845412" cy="363176"/>
          </a:xfrm>
          <a:solidFill>
            <a:srgbClr val="C00000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27432" rIns="91440" bIns="27432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2000" spc="-150" dirty="0">
                <a:solidFill>
                  <a:schemeClr val="lt1"/>
                </a:solidFill>
                <a:latin typeface="Segoe UI Light" pitchFamily="34" charset="0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5601" y="2845773"/>
            <a:ext cx="8080161" cy="677108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5760" tIns="0" rIns="36576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4400" spc="-300" dirty="0">
                <a:solidFill>
                  <a:schemeClr val="tx1"/>
                </a:solidFill>
                <a:latin typeface="Segoe UI Light" pitchFamily="34" charset="0"/>
                <a:ea typeface="+mn-ea"/>
                <a:cs typeface="Segoe UI Light" pitchFamily="34" charset="0"/>
              </a:defRPr>
            </a:lvl1pPr>
          </a:lstStyle>
          <a:p>
            <a:pPr marL="0" lvl="0" algn="r"/>
            <a:r>
              <a:rPr lang="en-US" dirty="0" smtClean="0"/>
              <a:t>CLICK TO EDIT MASTER TITLE STYLE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5" y="10396"/>
            <a:ext cx="2141449" cy="1113553"/>
          </a:xfrm>
          <a:prstGeom prst="rect">
            <a:avLst/>
          </a:prstGeom>
          <a:effectLst>
            <a:glow rad="76200">
              <a:schemeClr val="tx1">
                <a:alpha val="5000"/>
              </a:schemeClr>
            </a:glo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57104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340350" cy="438983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sz="2800" spc="-150" dirty="0">
                <a:latin typeface="Segoe UI" pitchFamily="34" charset="0"/>
                <a:cs typeface="Segoe UI" pitchFamily="34" charset="0"/>
              </a:defRPr>
            </a:lvl1pPr>
          </a:lstStyle>
          <a:p>
            <a:pPr marL="0" lvl="0" indent="0">
              <a:spcBef>
                <a:spcPts val="1200"/>
              </a:spcBef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76326"/>
            <a:ext cx="3276600" cy="3518297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sz="2400" spc="-150" dirty="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209550"/>
            <a:ext cx="3276600" cy="838200"/>
          </a:xfrm>
          <a:solidFill>
            <a:srgbClr val="2F3037"/>
          </a:solidFill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Segoe UI Light" pitchFamily="34" charset="0"/>
                <a:cs typeface="Segoe UI Light" pitchFamily="34" charset="0"/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3020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3600450"/>
            <a:ext cx="5486400" cy="425054"/>
          </a:xfrm>
        </p:spPr>
        <p:txBody>
          <a:bodyPr anchor="ctr"/>
          <a:lstStyle>
            <a:lvl1pPr algn="l">
              <a:defRPr sz="2000" b="0" spc="-150">
                <a:latin typeface="Segoe UI Light" pitchFamily="34" charset="0"/>
                <a:cs typeface="Segoe UI Ligh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 spc="-150">
                <a:latin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 spc="-150">
                <a:latin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1247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3628311"/>
            <a:ext cx="5486400" cy="369332"/>
          </a:xfrm>
          <a:solidFill>
            <a:srgbClr val="97999B"/>
          </a:solidFill>
        </p:spPr>
        <p:txBody>
          <a:bodyPr vert="horz" wrap="square" lIns="91440" tIns="45720" rIns="91440" bIns="45720" rtlCol="0">
            <a:spAutoFit/>
          </a:bodyPr>
          <a:lstStyle>
            <a:lvl1pPr>
              <a:defRPr lang="en-AU" sz="1800" spc="-150" dirty="0">
                <a:solidFill>
                  <a:schemeClr val="bg1"/>
                </a:solidFill>
                <a:latin typeface="Segoe UI Light" pitchFamily="34" charset="0"/>
                <a:cs typeface="Segoe UI Light" pitchFamily="34" charset="0"/>
              </a:defRPr>
            </a:lvl1pPr>
          </a:lstStyle>
          <a:p>
            <a:pPr marL="0" lvl="0" indent="0" algn="l">
              <a:spcBef>
                <a:spcPct val="20000"/>
              </a:spcBef>
              <a:buFont typeface="Arial" pitchFamily="34" charset="0"/>
            </a:pPr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 spc="-150">
                <a:latin typeface="Segoe UI" pitchFamily="34" charset="0"/>
                <a:cs typeface="Segoe U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 spc="-150">
                <a:latin typeface="Segoe UI" pitchFamily="34" charset="0"/>
                <a:cs typeface="Segoe U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5641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0285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pc="-150">
                <a:latin typeface="Segoe UI" pitchFamily="34" charset="0"/>
                <a:cs typeface="Segoe UI" pitchFamily="34" charset="0"/>
              </a:defRPr>
            </a:lvl1pPr>
            <a:lvl2pPr>
              <a:defRPr spc="-150">
                <a:latin typeface="Segoe UI" pitchFamily="34" charset="0"/>
                <a:cs typeface="Segoe UI" pitchFamily="34" charset="0"/>
              </a:defRPr>
            </a:lvl2pPr>
            <a:lvl3pPr>
              <a:defRPr spc="-150">
                <a:latin typeface="Segoe UI" pitchFamily="34" charset="0"/>
                <a:cs typeface="Segoe UI" pitchFamily="34" charset="0"/>
              </a:defRPr>
            </a:lvl3pPr>
            <a:lvl4pPr>
              <a:defRPr spc="-150">
                <a:latin typeface="Segoe UI" pitchFamily="34" charset="0"/>
                <a:cs typeface="Segoe UI" pitchFamily="34" charset="0"/>
              </a:defRPr>
            </a:lvl4pPr>
            <a:lvl5pPr>
              <a:defRPr spc="-150"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5874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450"/>
            <a:ext cx="2057400" cy="3657600"/>
          </a:xfrm>
        </p:spPr>
        <p:txBody>
          <a:bodyPr vert="eaVert"/>
          <a:lstStyle>
            <a:lvl1pPr>
              <a:defRPr spc="-300">
                <a:latin typeface="Segoe UI Semibold" pitchFamily="34" charset="0"/>
                <a:cs typeface="Segoe UI Semibold" pitchFamily="34" charset="0"/>
              </a:defRPr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450"/>
            <a:ext cx="6019800" cy="3657600"/>
          </a:xfrm>
        </p:spPr>
        <p:txBody>
          <a:bodyPr vert="eaVert"/>
          <a:lstStyle>
            <a:lvl1pPr>
              <a:defRPr spc="-150">
                <a:latin typeface="Segoe UI" pitchFamily="34" charset="0"/>
                <a:cs typeface="Segoe UI" pitchFamily="34" charset="0"/>
              </a:defRPr>
            </a:lvl1pPr>
            <a:lvl2pPr>
              <a:defRPr spc="-150">
                <a:latin typeface="Segoe UI" pitchFamily="34" charset="0"/>
                <a:cs typeface="Segoe UI" pitchFamily="34" charset="0"/>
              </a:defRPr>
            </a:lvl2pPr>
            <a:lvl3pPr>
              <a:defRPr spc="-150">
                <a:latin typeface="Segoe UI" pitchFamily="34" charset="0"/>
                <a:cs typeface="Segoe UI" pitchFamily="34" charset="0"/>
              </a:defRPr>
            </a:lvl3pPr>
            <a:lvl4pPr>
              <a:defRPr spc="-150">
                <a:latin typeface="Segoe UI" pitchFamily="34" charset="0"/>
                <a:cs typeface="Segoe UI" pitchFamily="34" charset="0"/>
              </a:defRPr>
            </a:lvl4pPr>
            <a:lvl5pPr>
              <a:defRPr spc="-150">
                <a:latin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1654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29200" y="3486150"/>
            <a:ext cx="3845412" cy="363176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27432" rIns="91440" bIns="27432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2000" spc="-150" dirty="0">
                <a:solidFill>
                  <a:srgbClr val="17181C"/>
                </a:solidFill>
                <a:latin typeface="Segoe UI Light" pitchFamily="34" charset="0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07436" y="2907327"/>
            <a:ext cx="6528326" cy="553998"/>
          </a:xfrm>
          <a:solidFill>
            <a:srgbClr val="C00000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5760" tIns="0" rIns="36576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3600" spc="-300" dirty="0">
                <a:solidFill>
                  <a:schemeClr val="bg1"/>
                </a:solidFill>
                <a:latin typeface="Segoe UI Light" pitchFamily="34" charset="0"/>
                <a:ea typeface="+mn-ea"/>
                <a:cs typeface="Segoe UI Light" pitchFamily="34" charset="0"/>
              </a:defRPr>
            </a:lvl1pPr>
          </a:lstStyle>
          <a:p>
            <a:pPr marL="0" lvl="0" algn="r"/>
            <a:r>
              <a:rPr lang="en-US" dirty="0" smtClean="0"/>
              <a:t>CLICK TO EDIT MASTER TITLE STYLE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0797"/>
            <a:ext cx="1409140" cy="732752"/>
          </a:xfrm>
          <a:prstGeom prst="rect">
            <a:avLst/>
          </a:prstGeom>
          <a:effectLst>
            <a:glow rad="76200">
              <a:schemeClr val="tx1">
                <a:alpha val="5000"/>
              </a:schemeClr>
            </a:glo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93699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29200" y="3486150"/>
            <a:ext cx="3845412" cy="363176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27432" rIns="91440" bIns="27432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2000" spc="-150" dirty="0">
                <a:solidFill>
                  <a:srgbClr val="17181C"/>
                </a:solidFill>
                <a:latin typeface="Segoe UI Light" pitchFamily="34" charset="0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07436" y="2907327"/>
            <a:ext cx="6528326" cy="553998"/>
          </a:xfrm>
          <a:solidFill>
            <a:srgbClr val="C00000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5760" tIns="0" rIns="36576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3600" spc="-300" dirty="0">
                <a:solidFill>
                  <a:schemeClr val="bg1"/>
                </a:solidFill>
                <a:latin typeface="Segoe UI Light" pitchFamily="34" charset="0"/>
                <a:ea typeface="+mn-ea"/>
                <a:cs typeface="Segoe UI Light" pitchFamily="34" charset="0"/>
              </a:defRPr>
            </a:lvl1pPr>
          </a:lstStyle>
          <a:p>
            <a:pPr marL="0" lvl="0" algn="r"/>
            <a:r>
              <a:rPr lang="en-US" dirty="0" smtClean="0"/>
              <a:t>CLICK TO EDIT MASTER TITLE STYLE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0797"/>
            <a:ext cx="1409138" cy="732752"/>
          </a:xfrm>
          <a:prstGeom prst="rect">
            <a:avLst/>
          </a:prstGeom>
          <a:effectLst>
            <a:glow rad="76200">
              <a:schemeClr val="tx1">
                <a:alpha val="5000"/>
              </a:schemeClr>
            </a:glo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23823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8686800" cy="339447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78309"/>
            <a:ext cx="6972486" cy="769441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74320" tIns="0" rIns="274320" bIns="9144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dirty="0">
                <a:solidFill>
                  <a:schemeClr val="tx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47466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428750"/>
            <a:ext cx="8686800" cy="316587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269388" y="1065574"/>
            <a:ext cx="3845412" cy="363176"/>
          </a:xfrm>
          <a:solidFill>
            <a:srgbClr val="C00000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27432" rIns="91440" bIns="27432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2000" spc="-150" dirty="0">
                <a:solidFill>
                  <a:schemeClr val="lt1"/>
                </a:solidFill>
                <a:latin typeface="Segoe UI Light" pitchFamily="34" charset="0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78309"/>
            <a:ext cx="6972486" cy="769441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74320" tIns="0" rIns="274320" bIns="9144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dirty="0">
                <a:solidFill>
                  <a:schemeClr val="tx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42917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5867400" cy="339447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278309"/>
            <a:ext cx="6972486" cy="769441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74320" tIns="0" rIns="274320" bIns="9144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dirty="0">
                <a:solidFill>
                  <a:schemeClr val="tx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1459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241774" y="0"/>
            <a:ext cx="2902226" cy="5143500"/>
          </a:xfrm>
          <a:prstGeom prst="rect">
            <a:avLst/>
          </a:prstGeom>
          <a:gradFill flip="none" rotWithShape="1">
            <a:gsLst>
              <a:gs pos="100000">
                <a:srgbClr val="EAEBEC"/>
              </a:gs>
              <a:gs pos="0">
                <a:srgbClr val="D0D2D5"/>
              </a:gs>
            </a:gsLst>
            <a:lin ang="0" scaled="1"/>
            <a:tileRect/>
          </a:gra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28600" y="1428750"/>
            <a:ext cx="5867400" cy="316587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AU" dirty="0" smtClean="0"/>
            </a:lvl1pPr>
            <a:lvl2pPr>
              <a:defRPr lang="en-AU" dirty="0" smtClean="0"/>
            </a:lvl2pPr>
            <a:lvl3pPr>
              <a:defRPr lang="en-AU" dirty="0" smtClean="0"/>
            </a:lvl3pPr>
            <a:lvl4pPr>
              <a:defRPr lang="en-AU" dirty="0" smtClean="0"/>
            </a:lvl4pPr>
            <a:lvl5pPr>
              <a:defRPr lang="en-AU" dirty="0"/>
            </a:lvl5pPr>
          </a:lstStyle>
          <a:p>
            <a:pPr lvl="0"/>
            <a:r>
              <a:rPr lang="en-AU" spc="-150" smtClean="0">
                <a:latin typeface="Segoe UI" pitchFamily="34" charset="0"/>
                <a:cs typeface="Segoe UI" pitchFamily="34" charset="0"/>
              </a:rPr>
              <a:t>Click to edit Master text styles</a:t>
            </a:r>
          </a:p>
          <a:p>
            <a:pPr lvl="1"/>
            <a:r>
              <a:rPr lang="en-AU" spc="-150" smtClean="0">
                <a:latin typeface="Segoe UI" pitchFamily="34" charset="0"/>
                <a:cs typeface="Segoe UI" pitchFamily="34" charset="0"/>
              </a:rPr>
              <a:t>Second level</a:t>
            </a:r>
          </a:p>
          <a:p>
            <a:pPr lvl="2"/>
            <a:r>
              <a:rPr lang="en-AU" spc="-150" smtClean="0">
                <a:latin typeface="Segoe UI" pitchFamily="34" charset="0"/>
                <a:cs typeface="Segoe UI" pitchFamily="34" charset="0"/>
              </a:rPr>
              <a:t>Third level</a:t>
            </a:r>
          </a:p>
          <a:p>
            <a:pPr lvl="3"/>
            <a:r>
              <a:rPr lang="en-AU" spc="-150" smtClean="0">
                <a:latin typeface="Segoe UI" pitchFamily="34" charset="0"/>
                <a:cs typeface="Segoe UI" pitchFamily="34" charset="0"/>
              </a:rPr>
              <a:t>Fourth level</a:t>
            </a:r>
          </a:p>
          <a:p>
            <a:pPr lvl="4"/>
            <a:r>
              <a:rPr lang="en-AU" spc="-150" smtClean="0">
                <a:latin typeface="Segoe UI" pitchFamily="34" charset="0"/>
                <a:cs typeface="Segoe UI" pitchFamily="34" charset="0"/>
              </a:rPr>
              <a:t>Fifth level</a:t>
            </a:r>
            <a:endParaRPr lang="en-AU" spc="-15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4500" y="4705350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8720" y="4705350"/>
            <a:ext cx="109728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269388" y="1051926"/>
            <a:ext cx="3845412" cy="363176"/>
          </a:xfrm>
          <a:solidFill>
            <a:srgbClr val="C00000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27432" rIns="91440" bIns="27432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sz="2000" spc="-150" dirty="0">
                <a:solidFill>
                  <a:schemeClr val="lt1"/>
                </a:solidFill>
                <a:latin typeface="Segoe UI Light" pitchFamily="34" charset="0"/>
                <a:cs typeface="Segoe UI Light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278309"/>
            <a:ext cx="6695487" cy="769441"/>
          </a:xfrm>
          <a:solidFill>
            <a:schemeClr val="bg1"/>
          </a:solidFill>
          <a:ln w="25400" cap="flat" cmpd="sng" algn="ctr">
            <a:noFill/>
            <a:prstDash val="solid"/>
          </a:ln>
          <a:effectLst>
            <a:glow rad="177800">
              <a:schemeClr val="tx1">
                <a:alpha val="1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182880" tIns="0" rIns="274320" bIns="9144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>
              <a:defRPr lang="en-AU" dirty="0">
                <a:solidFill>
                  <a:schemeClr val="tx1"/>
                </a:solidFill>
                <a:latin typeface="Segoe UI Semibold" pitchFamily="34" charset="0"/>
                <a:cs typeface="Segoe UI Semibold" pitchFamily="34" charset="0"/>
              </a:defRPr>
            </a:lvl1pPr>
          </a:lstStyle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93066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05979"/>
            <a:ext cx="8686800" cy="857250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/>
          <a:p>
            <a:pPr marL="0" lvl="0" algn="l"/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00150"/>
            <a:ext cx="86868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4705350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Segoe UI Light" pitchFamily="34" charset="0"/>
                <a:cs typeface="Segoe UI Light" pitchFamily="34" charset="0"/>
              </a:defRPr>
            </a:lvl1pPr>
          </a:lstStyle>
          <a:p>
            <a:fld id="{ED8D7545-6F23-4F04-B8DB-55FAC18406A0}" type="datetimeFigureOut">
              <a:rPr lang="en-AU" smtClean="0"/>
              <a:pPr/>
              <a:t>15/01/14</a:t>
            </a:fld>
            <a:endParaRPr lang="en-AU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05350"/>
            <a:ext cx="2895600" cy="273844"/>
          </a:xfrm>
          <a:prstGeom prst="rect">
            <a:avLst/>
          </a:prstGeom>
        </p:spPr>
        <p:txBody>
          <a:bodyPr/>
          <a:lstStyle>
            <a:lvl1pPr algn="ctr">
              <a:defRPr sz="1400">
                <a:latin typeface="Segoe UI Light" pitchFamily="34" charset="0"/>
                <a:cs typeface="Segoe UI Light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4705350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400">
                <a:latin typeface="Segoe UI Light" pitchFamily="34" charset="0"/>
                <a:cs typeface="Segoe UI Light" pitchFamily="34" charset="0"/>
              </a:defRPr>
            </a:lvl1pPr>
          </a:lstStyle>
          <a:p>
            <a:fld id="{0E338E74-CB25-4688-B54C-CEDA6D4CDBA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052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49" r:id="rId2"/>
    <p:sldLayoutId id="2147483662" r:id="rId3"/>
    <p:sldLayoutId id="2147483661" r:id="rId4"/>
    <p:sldLayoutId id="2147483667" r:id="rId5"/>
    <p:sldLayoutId id="2147483680" r:id="rId6"/>
    <p:sldLayoutId id="2147483683" r:id="rId7"/>
    <p:sldLayoutId id="2147483682" r:id="rId8"/>
    <p:sldLayoutId id="2147483684" r:id="rId9"/>
    <p:sldLayoutId id="2147483681" r:id="rId10"/>
    <p:sldLayoutId id="2147483650" r:id="rId11"/>
    <p:sldLayoutId id="2147483675" r:id="rId12"/>
    <p:sldLayoutId id="2147483663" r:id="rId13"/>
    <p:sldLayoutId id="2147483678" r:id="rId14"/>
    <p:sldLayoutId id="2147483660" r:id="rId15"/>
    <p:sldLayoutId id="2147483670" r:id="rId16"/>
    <p:sldLayoutId id="2147483664" r:id="rId17"/>
    <p:sldLayoutId id="2147483669" r:id="rId18"/>
    <p:sldLayoutId id="2147483652" r:id="rId19"/>
    <p:sldLayoutId id="2147483679" r:id="rId20"/>
    <p:sldLayoutId id="2147483665" r:id="rId21"/>
    <p:sldLayoutId id="2147483674" r:id="rId22"/>
    <p:sldLayoutId id="2147483666" r:id="rId23"/>
    <p:sldLayoutId id="2147483673" r:id="rId24"/>
    <p:sldLayoutId id="2147483654" r:id="rId25"/>
    <p:sldLayoutId id="2147483672" r:id="rId26"/>
    <p:sldLayoutId id="2147483653" r:id="rId27"/>
    <p:sldLayoutId id="2147483671" r:id="rId28"/>
    <p:sldLayoutId id="2147483677" r:id="rId29"/>
    <p:sldLayoutId id="2147483656" r:id="rId30"/>
    <p:sldLayoutId id="2147483657" r:id="rId31"/>
    <p:sldLayoutId id="2147483676" r:id="rId32"/>
    <p:sldLayoutId id="2147483655" r:id="rId33"/>
    <p:sldLayoutId id="2147483658" r:id="rId34"/>
    <p:sldLayoutId id="2147483659" r:id="rId3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en-AU" sz="4400" kern="1200" spc="-300">
          <a:solidFill>
            <a:schemeClr val="tx1"/>
          </a:solidFill>
          <a:latin typeface="Segoe UI Semibold" pitchFamily="34" charset="0"/>
          <a:ea typeface="+mj-ea"/>
          <a:cs typeface="Segoe UI Semibold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pc="-15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pc="-15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pc="-15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pc="-15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pc="-15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29955" y="207858"/>
            <a:ext cx="1809155" cy="4796337"/>
          </a:xfrm>
          <a:prstGeom prst="roundRect">
            <a:avLst/>
          </a:prstGeom>
          <a:solidFill>
            <a:srgbClr val="FFAA02">
              <a:alpha val="26000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501336" y="231670"/>
            <a:ext cx="1809155" cy="4796337"/>
          </a:xfrm>
          <a:prstGeom prst="roundRect">
            <a:avLst/>
          </a:prstGeom>
          <a:solidFill>
            <a:srgbClr val="4BA15F">
              <a:alpha val="2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4579083" y="228397"/>
            <a:ext cx="1809155" cy="4796337"/>
          </a:xfrm>
          <a:prstGeom prst="roundRect">
            <a:avLst/>
          </a:prstGeom>
          <a:solidFill>
            <a:srgbClr val="D93D36">
              <a:alpha val="2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6577596" y="193134"/>
            <a:ext cx="1809155" cy="4796337"/>
          </a:xfrm>
          <a:prstGeom prst="roundRect">
            <a:avLst/>
          </a:prstGeom>
          <a:solidFill>
            <a:srgbClr val="0D2C51">
              <a:alpha val="2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hlinkClick r:id="" action="ppaction://noaction"/>
          </p:cNvPr>
          <p:cNvSpPr/>
          <p:nvPr/>
        </p:nvSpPr>
        <p:spPr>
          <a:xfrm>
            <a:off x="6555391" y="2536540"/>
            <a:ext cx="1956769" cy="913601"/>
          </a:xfrm>
          <a:prstGeom prst="roundRect">
            <a:avLst/>
          </a:prstGeom>
          <a:gradFill>
            <a:gsLst>
              <a:gs pos="100000">
                <a:srgbClr val="FDC21D"/>
              </a:gs>
              <a:gs pos="0">
                <a:srgbClr val="E4AF22"/>
              </a:gs>
            </a:gsLst>
            <a:lin ang="16200000" scaled="1"/>
          </a:gradFill>
          <a:ln w="6350">
            <a:solidFill>
              <a:srgbClr val="FDC21D"/>
            </a:solidFill>
          </a:ln>
          <a:effectLst>
            <a:glow rad="76200">
              <a:schemeClr val="tx1">
                <a:alpha val="2000"/>
              </a:schemeClr>
            </a:glow>
            <a:innerShdw blurRad="76200">
              <a:srgbClr val="FDC21D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spc="-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MULTI-CHANNEL OUTPUT</a:t>
            </a:r>
            <a:endParaRPr lang="en-US" sz="1600" spc="-50" dirty="0">
              <a:solidFill>
                <a:schemeClr val="tx1">
                  <a:lumMod val="95000"/>
                  <a:lumOff val="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Rounded Rectangle 7">
            <a:hlinkClick r:id="" action="ppaction://noaction"/>
          </p:cNvPr>
          <p:cNvSpPr/>
          <p:nvPr/>
        </p:nvSpPr>
        <p:spPr>
          <a:xfrm>
            <a:off x="4579083" y="3033309"/>
            <a:ext cx="1903806" cy="652280"/>
          </a:xfrm>
          <a:prstGeom prst="roundRect">
            <a:avLst/>
          </a:prstGeom>
          <a:gradFill flip="none" rotWithShape="1">
            <a:gsLst>
              <a:gs pos="0">
                <a:srgbClr val="2198B9"/>
              </a:gs>
              <a:gs pos="100000">
                <a:srgbClr val="1FBFE9"/>
              </a:gs>
            </a:gsLst>
            <a:lin ang="16200000" scaled="1"/>
            <a:tileRect/>
          </a:gradFill>
          <a:ln>
            <a:noFill/>
          </a:ln>
          <a:effectLst>
            <a:glow rad="63500">
              <a:schemeClr val="tx1">
                <a:alpha val="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spc="-5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CONTENT OBJECTS</a:t>
            </a:r>
          </a:p>
        </p:txBody>
      </p:sp>
      <p:sp>
        <p:nvSpPr>
          <p:cNvPr id="9" name="Pentagon 8"/>
          <p:cNvSpPr/>
          <p:nvPr/>
        </p:nvSpPr>
        <p:spPr>
          <a:xfrm>
            <a:off x="2274465" y="2011214"/>
            <a:ext cx="453742" cy="514702"/>
          </a:xfrm>
          <a:prstGeom prst="homePlate">
            <a:avLst/>
          </a:prstGeom>
          <a:gradFill>
            <a:gsLst>
              <a:gs pos="0">
                <a:srgbClr val="747678"/>
              </a:gs>
              <a:gs pos="100000">
                <a:srgbClr val="97999B"/>
              </a:gs>
            </a:gsLst>
            <a:lin ang="16200000" scaled="1"/>
          </a:gradFill>
          <a:ln w="6350">
            <a:solidFill>
              <a:srgbClr val="97999B"/>
            </a:solidFill>
          </a:ln>
          <a:effectLst>
            <a:glow rad="76200">
              <a:schemeClr val="tx1">
                <a:alpha val="5000"/>
              </a:schemeClr>
            </a:glow>
            <a:innerShdw blurRad="76200">
              <a:srgbClr val="97999B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hlinkClick r:id="" action="ppaction://noaction"/>
          </p:cNvPr>
          <p:cNvSpPr/>
          <p:nvPr/>
        </p:nvSpPr>
        <p:spPr>
          <a:xfrm>
            <a:off x="2563100" y="3033309"/>
            <a:ext cx="1747391" cy="634308"/>
          </a:xfrm>
          <a:prstGeom prst="roundRect">
            <a:avLst/>
          </a:prstGeom>
          <a:gradFill>
            <a:gsLst>
              <a:gs pos="0">
                <a:srgbClr val="A32F86"/>
              </a:gs>
              <a:gs pos="100000">
                <a:srgbClr val="D0499A"/>
              </a:gs>
            </a:gsLst>
            <a:lin ang="16200000" scaled="1"/>
          </a:gradFill>
          <a:ln>
            <a:noFill/>
          </a:ln>
          <a:effectLst>
            <a:glow rad="63500">
              <a:schemeClr val="tx1">
                <a:alpha val="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pc="-50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DATA INTEGRATION</a:t>
            </a:r>
            <a:endParaRPr lang="en-US" spc="-5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Rounded Rectangle 11">
            <a:hlinkClick r:id="" action="ppaction://noaction"/>
          </p:cNvPr>
          <p:cNvSpPr/>
          <p:nvPr/>
        </p:nvSpPr>
        <p:spPr>
          <a:xfrm>
            <a:off x="398139" y="2884664"/>
            <a:ext cx="2018390" cy="793839"/>
          </a:xfrm>
          <a:prstGeom prst="roundRect">
            <a:avLst/>
          </a:prstGeom>
          <a:gradFill flip="none" rotWithShape="1">
            <a:gsLst>
              <a:gs pos="100000">
                <a:srgbClr val="49A346"/>
              </a:gs>
              <a:gs pos="0">
                <a:srgbClr val="37823E"/>
              </a:gs>
            </a:gsLst>
            <a:lin ang="16200000" scaled="1"/>
            <a:tileRect/>
          </a:gradFill>
          <a:ln w="6350">
            <a:solidFill>
              <a:srgbClr val="49A346"/>
            </a:solidFill>
          </a:ln>
          <a:effectLst>
            <a:glow rad="76200">
              <a:schemeClr val="tx1">
                <a:alpha val="5000"/>
              </a:schemeClr>
            </a:glow>
            <a:innerShdw blurRad="76200">
              <a:srgbClr val="49A346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pc="-5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INPUTS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755599" y="988116"/>
            <a:ext cx="1138631" cy="338885"/>
          </a:xfrm>
          <a:prstGeom prst="roundRect">
            <a:avLst/>
          </a:prstGeom>
          <a:gradFill>
            <a:gsLst>
              <a:gs pos="100000">
                <a:srgbClr val="E47926"/>
              </a:gs>
              <a:gs pos="0">
                <a:srgbClr val="B76227"/>
              </a:gs>
            </a:gsLst>
            <a:lin ang="16200000" scaled="1"/>
          </a:gradFill>
          <a:ln w="6350">
            <a:solidFill>
              <a:schemeClr val="accent6"/>
            </a:solidFill>
          </a:ln>
          <a:effectLst>
            <a:glow rad="76200">
              <a:schemeClr val="tx1">
                <a:alpha val="5000"/>
              </a:schemeClr>
            </a:glow>
            <a:innerShdw blurRad="76200">
              <a:schemeClr val="accent6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WORKFLOW</a:t>
            </a:r>
            <a:endParaRPr lang="en-US" sz="1200" spc="-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1328" y="375840"/>
            <a:ext cx="1717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SMART WEB FORMS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595890" y="269914"/>
            <a:ext cx="1809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egoe UI"/>
                <a:cs typeface="Segoe UI"/>
              </a:rPr>
              <a:t>CRM/</a:t>
            </a:r>
            <a:r>
              <a:rPr lang="en-US" sz="1400" dirty="0" err="1" smtClean="0">
                <a:latin typeface="Segoe UI"/>
                <a:cs typeface="Segoe UI"/>
              </a:rPr>
              <a:t>LoB</a:t>
            </a:r>
            <a:r>
              <a:rPr lang="en-US" sz="1400" dirty="0" smtClean="0">
                <a:latin typeface="Segoe UI"/>
                <a:cs typeface="Segoe UI"/>
              </a:rPr>
              <a:t> INTEGRATION</a:t>
            </a:r>
            <a:endParaRPr lang="en-US" sz="1400" dirty="0">
              <a:latin typeface="Segoe UI"/>
              <a:cs typeface="Segoe U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62714" y="268132"/>
            <a:ext cx="1809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egoe UI"/>
                <a:cs typeface="Segoe UI"/>
              </a:rPr>
              <a:t>DOCUMENT AUTOMATION</a:t>
            </a:r>
            <a:endParaRPr lang="en-US" sz="1400" dirty="0">
              <a:latin typeface="Segoe UI"/>
              <a:cs typeface="Segoe U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77596" y="268743"/>
            <a:ext cx="1809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egoe UI"/>
                <a:cs typeface="Segoe UI"/>
              </a:rPr>
              <a:t>DATA TRANSFORMATION</a:t>
            </a:r>
            <a:endParaRPr lang="en-US" sz="1400" dirty="0">
              <a:latin typeface="Segoe UI"/>
              <a:cs typeface="Segoe UI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0019" y="1653224"/>
            <a:ext cx="387930" cy="52824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7596" y="1665555"/>
            <a:ext cx="387930" cy="52824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809" y="1665555"/>
            <a:ext cx="528245" cy="52824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272" y="1665555"/>
            <a:ext cx="528245" cy="52824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6967" y="993964"/>
            <a:ext cx="465437" cy="35635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889" y="993964"/>
            <a:ext cx="548646" cy="54864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609" y="1015772"/>
            <a:ext cx="469828" cy="46982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26242" y="1015772"/>
            <a:ext cx="471717" cy="411785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568890" y="1427557"/>
            <a:ext cx="1809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ANONYMOUS INWARD-FACING</a:t>
            </a:r>
          </a:p>
          <a:p>
            <a:pPr algn="ctr"/>
            <a:r>
              <a:rPr lang="en-AU" sz="80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FORMS</a:t>
            </a:r>
            <a:endParaRPr lang="en-US" sz="800" spc="-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04" y="683617"/>
            <a:ext cx="880031" cy="880031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58" y="1675534"/>
            <a:ext cx="861006" cy="86100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76" y="3834446"/>
            <a:ext cx="902188" cy="902188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21328" y="2458280"/>
            <a:ext cx="1656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70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ANONYMOUS OUTWARD-FACING</a:t>
            </a:r>
          </a:p>
          <a:p>
            <a:pPr algn="ctr"/>
            <a:r>
              <a:rPr lang="en-AU" sz="70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FORMS</a:t>
            </a:r>
            <a:endParaRPr lang="en-US" sz="700" spc="-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56535" y="4579776"/>
            <a:ext cx="131334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70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OFFLINE MOBILE FORMS</a:t>
            </a:r>
            <a:endParaRPr lang="en-US" sz="700" spc="-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74722" y="892534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spc="-300" dirty="0" smtClean="0">
                <a:gradFill>
                  <a:gsLst>
                    <a:gs pos="100000">
                      <a:srgbClr val="E47926"/>
                    </a:gs>
                    <a:gs pos="0">
                      <a:srgbClr val="B76227"/>
                    </a:gs>
                  </a:gsLst>
                  <a:lin ang="16200000" scaled="1"/>
                </a:gra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XML</a:t>
            </a:r>
            <a:endParaRPr lang="en-US" sz="2800" spc="-300" dirty="0">
              <a:gradFill>
                <a:gsLst>
                  <a:gs pos="100000">
                    <a:srgbClr val="E47926"/>
                  </a:gs>
                  <a:gs pos="0">
                    <a:srgbClr val="B76227"/>
                  </a:gs>
                </a:gsLst>
                <a:lin ang="16200000" scaled="1"/>
              </a:gra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069884" y="1940277"/>
            <a:ext cx="1997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spc="-300" dirty="0" smtClean="0">
                <a:gradFill>
                  <a:gsLst>
                    <a:gs pos="100000">
                      <a:srgbClr val="FDC21D"/>
                    </a:gs>
                    <a:gs pos="0">
                      <a:srgbClr val="E4AF22"/>
                    </a:gs>
                  </a:gsLst>
                  <a:lin ang="16200000" scaled="1"/>
                </a:gra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SQL</a:t>
            </a:r>
            <a:endParaRPr lang="en-US" sz="2800" spc="-300" dirty="0">
              <a:gradFill>
                <a:gsLst>
                  <a:gs pos="100000">
                    <a:srgbClr val="FDC21D"/>
                  </a:gs>
                  <a:gs pos="0">
                    <a:srgbClr val="E4AF22"/>
                  </a:gs>
                </a:gsLst>
                <a:lin ang="16200000" scaled="1"/>
              </a:gra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726431" y="2485172"/>
            <a:ext cx="886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spc="-300" dirty="0" smtClean="0">
                <a:gradFill>
                  <a:gsLst>
                    <a:gs pos="100000">
                      <a:srgbClr val="13BBB4"/>
                    </a:gs>
                    <a:gs pos="0">
                      <a:srgbClr val="1B9891"/>
                    </a:gs>
                  </a:gsLst>
                  <a:lin ang="16200000" scaled="1"/>
                </a:gra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CRM</a:t>
            </a:r>
            <a:endParaRPr lang="en-US" sz="2800" spc="-300" dirty="0">
              <a:gradFill>
                <a:gsLst>
                  <a:gs pos="100000">
                    <a:srgbClr val="13BBB4"/>
                  </a:gs>
                  <a:gs pos="0">
                    <a:srgbClr val="1B9891"/>
                  </a:gs>
                </a:gsLst>
                <a:lin ang="16200000" scaled="1"/>
              </a:gra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28207" y="1427557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spc="-300" dirty="0" smtClean="0">
                <a:gradFill>
                  <a:gsLst>
                    <a:gs pos="100000">
                      <a:srgbClr val="D0499A"/>
                    </a:gs>
                    <a:gs pos="0">
                      <a:srgbClr val="A32F86"/>
                    </a:gs>
                  </a:gsLst>
                  <a:lin ang="16200000" scaled="1"/>
                </a:gra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ERP</a:t>
            </a:r>
            <a:endParaRPr lang="en-US" sz="2800" spc="-300" dirty="0">
              <a:gradFill>
                <a:gsLst>
                  <a:gs pos="100000">
                    <a:srgbClr val="D0499A"/>
                  </a:gs>
                  <a:gs pos="0">
                    <a:srgbClr val="A32F86"/>
                  </a:gs>
                </a:gsLst>
                <a:lin ang="16200000" scaled="1"/>
              </a:gra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726431" y="3805910"/>
            <a:ext cx="813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spc="-300" dirty="0" smtClean="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SAP</a:t>
            </a:r>
            <a:endParaRPr lang="en-US" sz="2800" spc="-300" dirty="0">
              <a:solidFill>
                <a:schemeClr val="accent3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31867" y="1427557"/>
            <a:ext cx="1542034" cy="168341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901" y="2205480"/>
            <a:ext cx="640871" cy="64087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617" y="815722"/>
            <a:ext cx="449316" cy="61183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901" y="3896205"/>
            <a:ext cx="730001" cy="730001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30477" y="1563648"/>
            <a:ext cx="684295" cy="499857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5011781" y="4709715"/>
            <a:ext cx="1154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TEXT</a:t>
            </a:r>
            <a:endParaRPr lang="en-US" sz="1050" spc="-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054574" y="2771699"/>
            <a:ext cx="1154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MS WORD</a:t>
            </a:r>
            <a:endParaRPr lang="en-US" sz="1050" spc="-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87356" y="1950777"/>
            <a:ext cx="1154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IMAGES</a:t>
            </a:r>
            <a:endParaRPr lang="en-US" sz="1050" spc="-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019804" y="1350286"/>
            <a:ext cx="1143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-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ADOBE PDF</a:t>
            </a:r>
            <a:endParaRPr lang="en-US" sz="1050" spc="-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81611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Intelledox 2012">
      <a:dk1>
        <a:srgbClr val="000000"/>
      </a:dk1>
      <a:lt1>
        <a:srgbClr val="FFFFFF"/>
      </a:lt1>
      <a:dk2>
        <a:srgbClr val="3F3F3F"/>
      </a:dk2>
      <a:lt2>
        <a:srgbClr val="F2F2F2"/>
      </a:lt2>
      <a:accent1>
        <a:srgbClr val="ED4037"/>
      </a:accent1>
      <a:accent2>
        <a:srgbClr val="D0489A"/>
      </a:accent2>
      <a:accent3>
        <a:srgbClr val="4AA347"/>
      </a:accent3>
      <a:accent4>
        <a:srgbClr val="8064A2"/>
      </a:accent4>
      <a:accent5>
        <a:srgbClr val="4BACC6"/>
      </a:accent5>
      <a:accent6>
        <a:srgbClr val="E47925"/>
      </a:accent6>
      <a:hlink>
        <a:srgbClr val="ED4037"/>
      </a:hlink>
      <a:folHlink>
        <a:srgbClr val="F48C8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elledox 2012">
    <a:dk1>
      <a:srgbClr val="000000"/>
    </a:dk1>
    <a:lt1>
      <a:srgbClr val="FFFFFF"/>
    </a:lt1>
    <a:dk2>
      <a:srgbClr val="3F3F3F"/>
    </a:dk2>
    <a:lt2>
      <a:srgbClr val="F2F2F2"/>
    </a:lt2>
    <a:accent1>
      <a:srgbClr val="ED4037"/>
    </a:accent1>
    <a:accent2>
      <a:srgbClr val="D0489A"/>
    </a:accent2>
    <a:accent3>
      <a:srgbClr val="4AA347"/>
    </a:accent3>
    <a:accent4>
      <a:srgbClr val="8064A2"/>
    </a:accent4>
    <a:accent5>
      <a:srgbClr val="4BACC6"/>
    </a:accent5>
    <a:accent6>
      <a:srgbClr val="E47925"/>
    </a:accent6>
    <a:hlink>
      <a:srgbClr val="ED4037"/>
    </a:hlink>
    <a:folHlink>
      <a:srgbClr val="F48C87"/>
    </a:folHlink>
  </a:clrScheme>
</a:themeOverride>
</file>

<file path=ppt/theme/themeOverride2.xml><?xml version="1.0" encoding="utf-8"?>
<a:themeOverride xmlns:a="http://schemas.openxmlformats.org/drawingml/2006/main">
  <a:clrScheme name="Intelledox 2012">
    <a:dk1>
      <a:srgbClr val="000000"/>
    </a:dk1>
    <a:lt1>
      <a:srgbClr val="FFFFFF"/>
    </a:lt1>
    <a:dk2>
      <a:srgbClr val="3F3F3F"/>
    </a:dk2>
    <a:lt2>
      <a:srgbClr val="F2F2F2"/>
    </a:lt2>
    <a:accent1>
      <a:srgbClr val="ED4037"/>
    </a:accent1>
    <a:accent2>
      <a:srgbClr val="D0489A"/>
    </a:accent2>
    <a:accent3>
      <a:srgbClr val="4AA347"/>
    </a:accent3>
    <a:accent4>
      <a:srgbClr val="8064A2"/>
    </a:accent4>
    <a:accent5>
      <a:srgbClr val="4BACC6"/>
    </a:accent5>
    <a:accent6>
      <a:srgbClr val="E47925"/>
    </a:accent6>
    <a:hlink>
      <a:srgbClr val="ED4037"/>
    </a:hlink>
    <a:folHlink>
      <a:srgbClr val="F48C87"/>
    </a:folHlink>
  </a:clrScheme>
</a:themeOverride>
</file>

<file path=ppt/theme/themeOverride3.xml><?xml version="1.0" encoding="utf-8"?>
<a:themeOverride xmlns:a="http://schemas.openxmlformats.org/drawingml/2006/main">
  <a:clrScheme name="Intelledox 2012">
    <a:dk1>
      <a:srgbClr val="000000"/>
    </a:dk1>
    <a:lt1>
      <a:srgbClr val="FFFFFF"/>
    </a:lt1>
    <a:dk2>
      <a:srgbClr val="3F3F3F"/>
    </a:dk2>
    <a:lt2>
      <a:srgbClr val="F2F2F2"/>
    </a:lt2>
    <a:accent1>
      <a:srgbClr val="ED4037"/>
    </a:accent1>
    <a:accent2>
      <a:srgbClr val="D0489A"/>
    </a:accent2>
    <a:accent3>
      <a:srgbClr val="4AA347"/>
    </a:accent3>
    <a:accent4>
      <a:srgbClr val="8064A2"/>
    </a:accent4>
    <a:accent5>
      <a:srgbClr val="4BACC6"/>
    </a:accent5>
    <a:accent6>
      <a:srgbClr val="E47925"/>
    </a:accent6>
    <a:hlink>
      <a:srgbClr val="ED4037"/>
    </a:hlink>
    <a:folHlink>
      <a:srgbClr val="F48C87"/>
    </a:folHlink>
  </a:clrScheme>
</a:themeOverride>
</file>

<file path=ppt/theme/themeOverride4.xml><?xml version="1.0" encoding="utf-8"?>
<a:themeOverride xmlns:a="http://schemas.openxmlformats.org/drawingml/2006/main">
  <a:clrScheme name="Intelledox 2012">
    <a:dk1>
      <a:srgbClr val="000000"/>
    </a:dk1>
    <a:lt1>
      <a:srgbClr val="FFFFFF"/>
    </a:lt1>
    <a:dk2>
      <a:srgbClr val="3F3F3F"/>
    </a:dk2>
    <a:lt2>
      <a:srgbClr val="F2F2F2"/>
    </a:lt2>
    <a:accent1>
      <a:srgbClr val="ED4037"/>
    </a:accent1>
    <a:accent2>
      <a:srgbClr val="D0489A"/>
    </a:accent2>
    <a:accent3>
      <a:srgbClr val="4AA347"/>
    </a:accent3>
    <a:accent4>
      <a:srgbClr val="8064A2"/>
    </a:accent4>
    <a:accent5>
      <a:srgbClr val="4BACC6"/>
    </a:accent5>
    <a:accent6>
      <a:srgbClr val="E47925"/>
    </a:accent6>
    <a:hlink>
      <a:srgbClr val="ED4037"/>
    </a:hlink>
    <a:folHlink>
      <a:srgbClr val="F48C8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418</TotalTime>
  <Words>45</Words>
  <Application>Microsoft Macintosh PowerPoint</Application>
  <PresentationFormat>On-screen Show (16:9)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university of newcastle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howcroft</dc:creator>
  <cp:lastModifiedBy>sarah howcroft</cp:lastModifiedBy>
  <cp:revision>6</cp:revision>
  <dcterms:created xsi:type="dcterms:W3CDTF">2014-01-14T22:19:04Z</dcterms:created>
  <dcterms:modified xsi:type="dcterms:W3CDTF">2014-01-15T05:17:38Z</dcterms:modified>
</cp:coreProperties>
</file>